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6"/>
    <p:restoredTop sz="94647"/>
  </p:normalViewPr>
  <p:slideViewPr>
    <p:cSldViewPr snapToGrid="0" snapToObjects="1">
      <p:cViewPr varScale="1">
        <p:scale>
          <a:sx n="64" d="100"/>
          <a:sy n="64" d="100"/>
        </p:scale>
        <p:origin x="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64979-E013-412F-BD9E-6B29B8A265F6}" type="datetimeFigureOut">
              <a:rPr lang="en-CA" smtClean="0"/>
              <a:t>2026-05-19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01F04-A4F0-4B27-8F06-95E5346F3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040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0A03-35CF-3940-8D09-33A45C3F8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7341E-167D-994B-B443-9970095E3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22B1A-64D5-0245-BB1E-4C56BB978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CONNECTED TO COMMUNITY – COMMITTED TO HEALTH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F0E90-C835-0447-BF9A-3F4ECFF7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8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E43FF-97BE-1947-A88B-68B5E969C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80B8A8-6783-DD48-BFCB-120636581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72AE9-A2D3-BF46-BF67-1F4B33552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B7AEF-29E8-344B-959E-98D460BD0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8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2FA8D-41B7-2142-97E6-8D69C9C9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E9ADD1-A03A-4D4B-B614-F44E025F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A6255-7A00-5D4A-BF3C-C38E3D0DF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28BA9-6E64-6E40-8105-3D72E6D6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5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7C352-FAD6-4040-A263-77C6F0F38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3AA66B-260A-E549-8D24-178FF7EA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144B8-639E-B041-84FB-5984C6F4BF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97025"/>
            <a:ext cx="5181600" cy="39702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04F21-4ED6-BD49-A142-4778F6E77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97025"/>
            <a:ext cx="5181600" cy="39702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22821-B8EF-7E42-A025-0FC245357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1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8FB466-0A0D-234F-BC07-44A461F54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3C1C8-F3D4-8945-9E32-0EAA656C0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99756F-E2CD-2B44-B128-0BAC402B7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BFECBB-4FD3-D94B-B98D-AC76585E5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25CB923-DC86-B74A-9DB0-6F81CEB1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504"/>
            <a:ext cx="10515600" cy="605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946A2D-AE0F-DB47-882E-3E91045EEA8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2670047"/>
            <a:ext cx="5181600" cy="3397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115D7CF1-D898-4D45-9B99-AD0839318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70047"/>
            <a:ext cx="5181600" cy="3397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115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A266D8-A20B-5C44-8FC5-D4FB84ED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8B6017-FE81-234F-8C54-17C595FB3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40F1D-26F4-6447-B1B8-2FEF467CB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84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A62DCD-91D8-404B-89F1-5A19CD98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C508F-CFDC-AF4F-B5EE-C45D837AB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38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4D186-1CDD-A841-97A9-985F98C2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5AFC9-71C4-454E-8C3F-C811FE839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A76CA-6BF1-6346-9A75-AE8490502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F1E7C5-868A-DD4D-8895-B85D1E772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2368"/>
            <a:ext cx="3932237" cy="3686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AEA1B-9E71-A64F-9D16-E302D714D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5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F60F1-EB6E-B94B-9DA4-C596A2379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5DF0A-3FDE-194D-AB50-5CF6FC65E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3B918-4302-794A-8EFA-83F19F61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9D80B0E-91CB-6B4E-9742-3DD2C5924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C8C9BD5-7E98-FB44-A0E2-CC90FA7F6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2368"/>
            <a:ext cx="3932237" cy="3686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826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0FCCF63-A42A-9341-849D-0B732657C04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838200" y="314284"/>
            <a:ext cx="2307336" cy="6862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BF090A-FCA7-824F-9EB8-6ECEC039D3F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10000"/>
          </a:blip>
          <a:stretch>
            <a:fillRect/>
          </a:stretch>
        </p:blipFill>
        <p:spPr>
          <a:xfrm>
            <a:off x="9824020" y="1941"/>
            <a:ext cx="6856060" cy="685606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A15898-9B17-5D49-8F96-EFE41A6C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504"/>
            <a:ext cx="10515600" cy="60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677C7-86EE-9543-BDEA-86925FD4F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06041"/>
            <a:ext cx="10515600" cy="3965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FFF4E-0B52-4A45-8E21-A9622E105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baseline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en-CA"/>
              <a:t>CONNECTED TO COMMUNITY – COMMITTED TO HEALTH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95BF6-AEC6-D840-861E-E80E234F0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B5D39D9E-93D6-E648-8995-E9BBADE108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7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C5122-7079-1D3D-A2C2-A84424D86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1B91C-3CC0-CC59-B7A0-EF2186018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CONNECTED TO COMMUNITY – COMMITTED TO HEALTH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C9D9F91-1991-E04A-1BFB-E3DD3FEA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Land Acknowledgement</a:t>
            </a:r>
            <a:endParaRPr lang="en-CA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678E4F-B31B-1EF7-FBE7-0D284C1B5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Compass Community Health is situated upon the traditional territories of the Erie, Neutral, Huron-Wendat, Haudenosaunee and </a:t>
            </a:r>
            <a:r>
              <a:rPr lang="en-US" dirty="0" err="1"/>
              <a:t>Mississaugas</a:t>
            </a:r>
            <a:r>
              <a:rPr lang="en-US" dirty="0"/>
              <a:t>. This land is covered by the Dish With One Spoon Wampum Belt Covenant, which was an agreement between the Haudenosaunee and </a:t>
            </a:r>
            <a:r>
              <a:rPr lang="en-US" dirty="0" err="1"/>
              <a:t>Anishinaabek</a:t>
            </a:r>
            <a:r>
              <a:rPr lang="en-US" dirty="0"/>
              <a:t> to share and care for the resources around the Great Lakes. We further acknowledge that this land is covered by the Between the Lakes Purchase, 1792, between the Crown and the </a:t>
            </a:r>
            <a:r>
              <a:rPr lang="en-US" dirty="0" err="1"/>
              <a:t>Mississaugas</a:t>
            </a:r>
            <a:r>
              <a:rPr lang="en-US" dirty="0"/>
              <a:t> of the Credit First Nation.</a:t>
            </a:r>
          </a:p>
          <a:p>
            <a:pPr marL="0" indent="0">
              <a:buNone/>
            </a:pPr>
            <a:r>
              <a:rPr lang="en-US" dirty="0"/>
              <a:t>Compass Community Health acknowledges the importance of ongoing education surrounding the rich history of Indigenous land and the importance of preserving this precious resource for future generations.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1741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mpass 1">
      <a:dk1>
        <a:srgbClr val="000000"/>
      </a:dk1>
      <a:lt1>
        <a:srgbClr val="FFFFFF"/>
      </a:lt1>
      <a:dk2>
        <a:srgbClr val="626469"/>
      </a:dk2>
      <a:lt2>
        <a:srgbClr val="E7E6E6"/>
      </a:lt2>
      <a:accent1>
        <a:srgbClr val="1276C5"/>
      </a:accent1>
      <a:accent2>
        <a:srgbClr val="77B931"/>
      </a:accent2>
      <a:accent3>
        <a:srgbClr val="9AD9D8"/>
      </a:accent3>
      <a:accent4>
        <a:srgbClr val="043863"/>
      </a:accent4>
      <a:accent5>
        <a:srgbClr val="FB3D2B"/>
      </a:accent5>
      <a:accent6>
        <a:srgbClr val="FDB63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9C0E82A1-2739-4113-9262-A4F18B80F27A}" vid="{D6469BE1-F319-4D8D-B014-3AF8FB92DC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 Powerpoint Template</Template>
  <TotalTime>1580</TotalTime>
  <Words>122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Land Acknowledgement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Acknowledgement</dc:title>
  <dc:creator>Kathy Allan-Fleet</dc:creator>
  <cp:lastModifiedBy>Kai Kristoff</cp:lastModifiedBy>
  <cp:revision>64</cp:revision>
  <dcterms:created xsi:type="dcterms:W3CDTF">2022-06-14T14:12:35Z</dcterms:created>
  <dcterms:modified xsi:type="dcterms:W3CDTF">2026-05-19T17:42:35Z</dcterms:modified>
</cp:coreProperties>
</file>